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e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15C33-773C-495A-8862-F2A67F8A3C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46128-5052-4E39-A3E2-81210D624A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BA06A1-12AF-4437-9EFA-DB423E7B60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DC542-1B67-47EC-8B13-682983C98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F853E0-8EE6-479D-BD7E-5E0837AE4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287388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99021-22C6-4947-9985-5D3F9717D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EAA602-899C-489C-9CE1-6140715443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08072-1FC0-41EE-B23C-09E2158A52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B32708-13F2-43FA-A680-4A2002A41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EEAF5-4FD1-46B3-9CFE-F1CAD9E0C8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950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4FCBE1-C958-45F7-869C-8B69A013F1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0A7106-7F93-431C-9221-5E471A6473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7981D7-038F-41C8-83B7-CBC536DF9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600FAA-2715-404E-B886-0A2CECE6EF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ABF64-BB35-4ACC-95C1-127927087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2599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9BB4E-B06D-4F87-870C-9B4A259EA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047EE2-BACF-4ED5-9A50-9646EF38A1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2DBC6-A4F5-4502-996C-7D723AE1CC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C2C326-DE5A-4BA3-9164-53434A800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ACAD63-3341-4D42-921F-F7100467D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19882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1F2B4-B7FA-4155-BF8F-F0DFD4512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4FEC8-033E-4D57-AD74-7C448FC250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A8C91-12FE-40F3-B364-29C1DBA934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909C76-079A-40F1-975D-A5203FA78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B274D-C426-489C-BD9B-CAFD664EAE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5154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5EEF2-EAF6-4235-B3A0-A227D74D1D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E6ECFD-AEF5-4876-A95B-4276929F39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FB170D-9BC1-49B5-B9BA-2334CEA9C2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DB722F8-CFE2-409B-9AE3-7154292CC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2703F-8084-426F-AD85-13AC59230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89A6D-C86A-4A6F-8FF0-21E4452A7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8336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090AB-F067-4FA2-9F47-3522186D8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768D3D-0E3B-4BF6-A840-E6ED515BED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81DAAA0-08BF-4AE0-8FA5-47AF9BC66E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7F1A20-9169-4567-AA0B-037CD6E031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79CDC9-7F1F-462F-B872-C5C7A7313E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0F06516-8143-4699-B92A-3FE0A5D19F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81A35-E337-4529-99E6-2EFC3D42A4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7F655B-333C-4ACE-982D-02611DFA1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7532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C809B-43BF-4DFE-857E-DCA877612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BB05E1-7839-4E84-A2E0-217DDCD0DC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2D53DC-E606-4E5B-ABFA-D607ED2E15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FAE2AB-3551-4937-9FA4-6B389755D5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9069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53818A2-536F-4064-A6D3-2421B5133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98EFE8-E325-4BD8-92E7-C39C0680E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9A582A-98F0-4B54-8A21-09838ADCD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6127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0D7934-31F6-4E4E-B082-60863118D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60897-2A49-4414-8A69-7F8137D31F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83730E0-8413-4300-8217-829D5E1EF8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6DFA522-11D7-4F12-8D34-F810BB34D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87E89A-45CE-4D69-98CA-08477293E5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5A3FD-49B4-4373-9A74-FB9FD6E30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637146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2EB15-C870-491A-A7E0-D4072C1527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F1A41A-E594-4603-BF8A-0ECA5D8285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3F13DE-1B5E-411C-9C99-0474A6712B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3BAFA-DAA8-4F25-9EB2-720955052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E3D199-F0E3-47F2-B1C8-1D933F25D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BAA27D-E85D-409B-B30E-DEC5739785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9765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1763AD9-1E84-440C-9932-212BD120A2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711140-D47C-40CB-A83C-B5A80C5214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E985DE-5937-4C30-B4F9-91ECE67050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98F1E4-C37A-4E07-8486-CEFB205FB254}" type="datetimeFigureOut">
              <a:rPr lang="en-GB" smtClean="0"/>
              <a:t>18/08/2021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FDA7CF-DEAE-4C54-84B2-8C79EDC34A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9D852F-B952-4DBC-A7F9-3A81F621DC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9F5125-5993-49B5-97E0-A2B8D1B48C4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3144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Group 52">
            <a:extLst>
              <a:ext uri="{FF2B5EF4-FFF2-40B4-BE49-F238E27FC236}">
                <a16:creationId xmlns:a16="http://schemas.microsoft.com/office/drawing/2014/main" id="{75FB5CD7-55D1-426B-84E5-BD6EDF3BC04E}"/>
              </a:ext>
            </a:extLst>
          </p:cNvPr>
          <p:cNvGrpSpPr/>
          <p:nvPr/>
        </p:nvGrpSpPr>
        <p:grpSpPr>
          <a:xfrm>
            <a:off x="304799" y="262053"/>
            <a:ext cx="9895841" cy="6272934"/>
            <a:chOff x="-1" y="249786"/>
            <a:chExt cx="10696296" cy="730988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6CD0881-03EC-49F3-A107-03038D1D304B}"/>
                </a:ext>
              </a:extLst>
            </p:cNvPr>
            <p:cNvSpPr/>
            <p:nvPr/>
          </p:nvSpPr>
          <p:spPr>
            <a:xfrm>
              <a:off x="4482" y="249786"/>
              <a:ext cx="10691813" cy="73098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449004A-4285-43DF-A006-C748C354FD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1016" t="1178" r="27961" b="-1178"/>
            <a:stretch/>
          </p:blipFill>
          <p:spPr>
            <a:xfrm rot="5400000">
              <a:off x="8311653" y="92364"/>
              <a:ext cx="1728819" cy="2699322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ED31357-4314-4E5B-8742-BBA8C1D7905C}"/>
                </a:ext>
              </a:extLst>
            </p:cNvPr>
            <p:cNvSpPr txBox="1"/>
            <p:nvPr/>
          </p:nvSpPr>
          <p:spPr>
            <a:xfrm>
              <a:off x="8737421" y="1483553"/>
              <a:ext cx="3421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E57BFD8-FEDA-4153-93EA-04536C5E1D2E}"/>
                </a:ext>
              </a:extLst>
            </p:cNvPr>
            <p:cNvSpPr/>
            <p:nvPr/>
          </p:nvSpPr>
          <p:spPr>
            <a:xfrm>
              <a:off x="9037753" y="1559938"/>
              <a:ext cx="348991" cy="345946"/>
            </a:xfrm>
            <a:prstGeom prst="ellipse">
              <a:avLst/>
            </a:prstGeom>
            <a:noFill/>
            <a:ln>
              <a:solidFill>
                <a:srgbClr val="B0D13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40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7BC90E9-772E-4EF4-9C5D-DDE5B4F27548}"/>
                </a:ext>
              </a:extLst>
            </p:cNvPr>
            <p:cNvSpPr txBox="1"/>
            <p:nvPr/>
          </p:nvSpPr>
          <p:spPr>
            <a:xfrm>
              <a:off x="-1" y="6476278"/>
              <a:ext cx="8269243" cy="73866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rgbClr val="C00000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HV: Connection of High-voltage cable  (HV) to inner rod of EP.</a:t>
              </a:r>
            </a:p>
            <a:p>
              <a:r>
                <a:rPr lang="en-GB" sz="1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GW: Connection of the ground wire of the EP. </a:t>
              </a:r>
            </a:p>
            <a:p>
              <a:r>
                <a:rPr lang="en-GB" sz="1400" dirty="0">
                  <a:solidFill>
                    <a:srgbClr val="C00000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PGW: Plug for </a:t>
              </a:r>
              <a:r>
                <a:rPr lang="en-GB" sz="1400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ground wire (GW), the biggest pin should be used for grounding wire.</a:t>
              </a:r>
              <a:endParaRPr lang="en-GB" sz="1400" dirty="0">
                <a:solidFill>
                  <a:srgbClr val="C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1763066-E69B-4A1E-87B5-DE74F8A7DA28}"/>
                </a:ext>
              </a:extLst>
            </p:cNvPr>
            <p:cNvSpPr txBox="1"/>
            <p:nvPr/>
          </p:nvSpPr>
          <p:spPr>
            <a:xfrm>
              <a:off x="609507" y="5937997"/>
              <a:ext cx="3654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54C1E18-8AE4-4244-961F-00A7CC42267D}"/>
                </a:ext>
              </a:extLst>
            </p:cNvPr>
            <p:cNvSpPr txBox="1"/>
            <p:nvPr/>
          </p:nvSpPr>
          <p:spPr>
            <a:xfrm>
              <a:off x="1034639" y="3907113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GB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BE82187B-57F9-4688-A238-74E41B77710A}"/>
                </a:ext>
              </a:extLst>
            </p:cNvPr>
            <p:cNvSpPr txBox="1"/>
            <p:nvPr/>
          </p:nvSpPr>
          <p:spPr>
            <a:xfrm>
              <a:off x="998884" y="5206453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GB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BFF868F7-C028-4AF2-8091-3E2372EEF92E}"/>
                </a:ext>
              </a:extLst>
            </p:cNvPr>
            <p:cNvSpPr txBox="1"/>
            <p:nvPr/>
          </p:nvSpPr>
          <p:spPr>
            <a:xfrm>
              <a:off x="960004" y="5771200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16</a:t>
              </a:r>
              <a:endParaRPr lang="en-GB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6254ECF-1B2C-458D-A8FE-FBDD594C385F}"/>
                </a:ext>
              </a:extLst>
            </p:cNvPr>
            <p:cNvGrpSpPr/>
            <p:nvPr/>
          </p:nvGrpSpPr>
          <p:grpSpPr>
            <a:xfrm>
              <a:off x="7838718" y="3017194"/>
              <a:ext cx="2686526" cy="1595745"/>
              <a:chOff x="4280201" y="2245744"/>
              <a:chExt cx="7190010" cy="4633093"/>
            </a:xfrm>
          </p:grpSpPr>
          <p:pic>
            <p:nvPicPr>
              <p:cNvPr id="14" name="Picture 13" descr="A picture containing indoor, floor, desk, working&#10;&#10;Description automatically generated">
                <a:extLst>
                  <a:ext uri="{FF2B5EF4-FFF2-40B4-BE49-F238E27FC236}">
                    <a16:creationId xmlns:a16="http://schemas.microsoft.com/office/drawing/2014/main" id="{6F35DADF-F026-4065-9F6B-681DAF87700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5644" t="32094" r="3301" b="7313"/>
              <a:stretch/>
            </p:blipFill>
            <p:spPr>
              <a:xfrm>
                <a:off x="4308193" y="2298151"/>
                <a:ext cx="7162018" cy="4580686"/>
              </a:xfrm>
              <a:prstGeom prst="rect">
                <a:avLst/>
              </a:prstGeom>
            </p:spPr>
          </p:pic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A3010343-66D1-4DCA-B2FE-AF6298CA4BAE}"/>
                  </a:ext>
                </a:extLst>
              </p:cNvPr>
              <p:cNvSpPr/>
              <p:nvPr/>
            </p:nvSpPr>
            <p:spPr>
              <a:xfrm>
                <a:off x="4280201" y="2245744"/>
                <a:ext cx="3209955" cy="165855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40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491DFD6-B599-4CE0-9541-F7D4126B32A8}"/>
                </a:ext>
              </a:extLst>
            </p:cNvPr>
            <p:cNvSpPr txBox="1"/>
            <p:nvPr/>
          </p:nvSpPr>
          <p:spPr>
            <a:xfrm>
              <a:off x="7950115" y="1802158"/>
              <a:ext cx="257560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B0D13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Emergency green button</a:t>
              </a:r>
              <a:endParaRPr lang="en-GB" sz="1400" b="1" dirty="0">
                <a:solidFill>
                  <a:srgbClr val="B0D13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7" name="Picture 16" descr="A picture containing indoor, cluttered&#10;&#10;Description automatically generated">
              <a:extLst>
                <a:ext uri="{FF2B5EF4-FFF2-40B4-BE49-F238E27FC236}">
                  <a16:creationId xmlns:a16="http://schemas.microsoft.com/office/drawing/2014/main" id="{06593868-E82C-475C-90EE-583515DC9E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372" t="13087" r="18108"/>
            <a:stretch/>
          </p:blipFill>
          <p:spPr>
            <a:xfrm>
              <a:off x="7924661" y="5206453"/>
              <a:ext cx="2686527" cy="1927653"/>
            </a:xfrm>
            <a:prstGeom prst="rect">
              <a:avLst/>
            </a:prstGeom>
          </p:spPr>
        </p:pic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4D05BA9-B53A-4001-951D-536E0C0C7A98}"/>
                </a:ext>
              </a:extLst>
            </p:cNvPr>
            <p:cNvSpPr txBox="1"/>
            <p:nvPr/>
          </p:nvSpPr>
          <p:spPr>
            <a:xfrm>
              <a:off x="9183987" y="6259150"/>
              <a:ext cx="77542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(HV)</a:t>
              </a:r>
              <a:endParaRPr lang="en-GB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8BB568F-2289-49C4-B2A7-AB115B383073}"/>
                </a:ext>
              </a:extLst>
            </p:cNvPr>
            <p:cNvSpPr txBox="1"/>
            <p:nvPr/>
          </p:nvSpPr>
          <p:spPr>
            <a:xfrm>
              <a:off x="7983555" y="5319485"/>
              <a:ext cx="77542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(GW)</a:t>
              </a:r>
              <a:endParaRPr lang="en-GB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14B12F4-5805-48FC-B3FC-1E78D00E4AD8}"/>
                </a:ext>
              </a:extLst>
            </p:cNvPr>
            <p:cNvSpPr txBox="1"/>
            <p:nvPr/>
          </p:nvSpPr>
          <p:spPr>
            <a:xfrm>
              <a:off x="9854579" y="3369726"/>
              <a:ext cx="77542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(GW)</a:t>
              </a:r>
              <a:endParaRPr lang="en-GB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4D85B817-79C1-41C4-886D-39A72435EFB3}"/>
                </a:ext>
              </a:extLst>
            </p:cNvPr>
            <p:cNvSpPr txBox="1"/>
            <p:nvPr/>
          </p:nvSpPr>
          <p:spPr>
            <a:xfrm>
              <a:off x="9363915" y="3878470"/>
              <a:ext cx="77542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(HV)</a:t>
              </a:r>
              <a:endParaRPr lang="en-GB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17A89C10-9A31-4803-9C6D-01C9630E4AD7}"/>
                </a:ext>
              </a:extLst>
            </p:cNvPr>
            <p:cNvSpPr txBox="1"/>
            <p:nvPr/>
          </p:nvSpPr>
          <p:spPr>
            <a:xfrm>
              <a:off x="7836460" y="3798843"/>
              <a:ext cx="775423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(HV)</a:t>
              </a:r>
              <a:endParaRPr lang="en-GB" sz="14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3" name="Picture 22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A2B433BE-5C0A-47AF-90BD-D9D746FB8B8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139" r="21926"/>
            <a:stretch/>
          </p:blipFill>
          <p:spPr>
            <a:xfrm>
              <a:off x="119178" y="459526"/>
              <a:ext cx="7665890" cy="6016752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D27B32B-C3AF-47D0-A47D-233E4C393B8F}"/>
                </a:ext>
              </a:extLst>
            </p:cNvPr>
            <p:cNvSpPr txBox="1"/>
            <p:nvPr/>
          </p:nvSpPr>
          <p:spPr>
            <a:xfrm>
              <a:off x="2116137" y="2576598"/>
              <a:ext cx="3654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GB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6D417B6-F1B6-4C12-AF05-5D774744F5AC}"/>
                </a:ext>
              </a:extLst>
            </p:cNvPr>
            <p:cNvSpPr txBox="1"/>
            <p:nvPr/>
          </p:nvSpPr>
          <p:spPr>
            <a:xfrm>
              <a:off x="1598737" y="2240752"/>
              <a:ext cx="16578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 (bottom)</a:t>
              </a:r>
              <a:endParaRPr lang="en-GB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EF3FF552-D25D-4522-922E-29D4D7FC087D}"/>
                </a:ext>
              </a:extLst>
            </p:cNvPr>
            <p:cNvSpPr txBox="1"/>
            <p:nvPr/>
          </p:nvSpPr>
          <p:spPr>
            <a:xfrm>
              <a:off x="2856256" y="4018090"/>
              <a:ext cx="3654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3165E23F-72EB-41D8-8613-A06DF138AF5D}"/>
                </a:ext>
              </a:extLst>
            </p:cNvPr>
            <p:cNvSpPr txBox="1"/>
            <p:nvPr/>
          </p:nvSpPr>
          <p:spPr>
            <a:xfrm>
              <a:off x="5636855" y="4380037"/>
              <a:ext cx="3654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C2CB0A2-CF3A-4A34-AD65-6898EFEE93F8}"/>
                </a:ext>
              </a:extLst>
            </p:cNvPr>
            <p:cNvSpPr txBox="1"/>
            <p:nvPr/>
          </p:nvSpPr>
          <p:spPr>
            <a:xfrm>
              <a:off x="4917947" y="2152802"/>
              <a:ext cx="3654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CED997D-9A41-4341-82C4-A7E179ACC3FA}"/>
                </a:ext>
              </a:extLst>
            </p:cNvPr>
            <p:cNvSpPr txBox="1"/>
            <p:nvPr/>
          </p:nvSpPr>
          <p:spPr>
            <a:xfrm>
              <a:off x="4151659" y="3246985"/>
              <a:ext cx="3654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036DDED-73DE-4656-82E6-E3574BFA5439}"/>
                </a:ext>
              </a:extLst>
            </p:cNvPr>
            <p:cNvSpPr txBox="1"/>
            <p:nvPr/>
          </p:nvSpPr>
          <p:spPr>
            <a:xfrm>
              <a:off x="6743522" y="3105373"/>
              <a:ext cx="3654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D38DC60-57F7-4366-A0DD-A71FEE18943D}"/>
                </a:ext>
              </a:extLst>
            </p:cNvPr>
            <p:cNvSpPr txBox="1"/>
            <p:nvPr/>
          </p:nvSpPr>
          <p:spPr>
            <a:xfrm>
              <a:off x="1159716" y="2449789"/>
              <a:ext cx="3654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</a:t>
              </a:r>
              <a:endParaRPr lang="en-GB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97B0BEB-AF5F-40B5-ADA1-D189E03C35BC}"/>
                </a:ext>
              </a:extLst>
            </p:cNvPr>
            <p:cNvSpPr txBox="1"/>
            <p:nvPr/>
          </p:nvSpPr>
          <p:spPr>
            <a:xfrm>
              <a:off x="3171995" y="5625312"/>
              <a:ext cx="116964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10&amp;12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CE57B3EE-35D7-4C0C-BAE0-6403BF03F7F9}"/>
                </a:ext>
              </a:extLst>
            </p:cNvPr>
            <p:cNvSpPr txBox="1"/>
            <p:nvPr/>
          </p:nvSpPr>
          <p:spPr>
            <a:xfrm>
              <a:off x="2427676" y="5602253"/>
              <a:ext cx="143037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11&amp;12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AE5CCDCC-998A-4247-8FC0-D573A6269CD0}"/>
                </a:ext>
              </a:extLst>
            </p:cNvPr>
            <p:cNvCxnSpPr>
              <a:cxnSpLocks/>
            </p:cNvCxnSpPr>
            <p:nvPr/>
          </p:nvCxnSpPr>
          <p:spPr>
            <a:xfrm>
              <a:off x="3606927" y="4719617"/>
              <a:ext cx="0" cy="1028826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C9FC89F-9CBF-47D3-9662-A17C2B96BBC3}"/>
                </a:ext>
              </a:extLst>
            </p:cNvPr>
            <p:cNvCxnSpPr>
              <a:cxnSpLocks/>
              <a:stCxn id="26" idx="1"/>
            </p:cNvCxnSpPr>
            <p:nvPr/>
          </p:nvCxnSpPr>
          <p:spPr>
            <a:xfrm>
              <a:off x="2856256" y="4171979"/>
              <a:ext cx="14648" cy="1547383"/>
            </a:xfrm>
            <a:prstGeom prst="straightConnector1">
              <a:avLst/>
            </a:prstGeom>
            <a:ln w="28575">
              <a:solidFill>
                <a:srgbClr val="C0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8A9EF8CA-E750-431B-BC7D-1E05A94C52B0}"/>
                </a:ext>
              </a:extLst>
            </p:cNvPr>
            <p:cNvSpPr txBox="1"/>
            <p:nvPr/>
          </p:nvSpPr>
          <p:spPr>
            <a:xfrm>
              <a:off x="5283404" y="2004692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398D6E4-0198-47F2-9709-53D2CE11AF14}"/>
                </a:ext>
              </a:extLst>
            </p:cNvPr>
            <p:cNvSpPr txBox="1"/>
            <p:nvPr/>
          </p:nvSpPr>
          <p:spPr>
            <a:xfrm>
              <a:off x="5343449" y="3027206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7171148-09F5-4D47-BC7A-8E791B453155}"/>
                </a:ext>
              </a:extLst>
            </p:cNvPr>
            <p:cNvSpPr txBox="1"/>
            <p:nvPr/>
          </p:nvSpPr>
          <p:spPr>
            <a:xfrm>
              <a:off x="3088125" y="5099849"/>
              <a:ext cx="21806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13 </a:t>
              </a:r>
              <a:endParaRPr lang="en-GB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5300DBD4-4793-405F-AAC5-551CB8147CAB}"/>
                </a:ext>
              </a:extLst>
            </p:cNvPr>
            <p:cNvSpPr txBox="1"/>
            <p:nvPr/>
          </p:nvSpPr>
          <p:spPr>
            <a:xfrm>
              <a:off x="6850341" y="3498577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8F2AC3F6-EB0B-4F74-A2AE-D0B03DF4738B}"/>
                </a:ext>
              </a:extLst>
            </p:cNvPr>
            <p:cNvSpPr txBox="1"/>
            <p:nvPr/>
          </p:nvSpPr>
          <p:spPr>
            <a:xfrm>
              <a:off x="6965228" y="4258227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14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3DB687F7-E8B5-44C2-A389-5FD8A1205C4E}"/>
                </a:ext>
              </a:extLst>
            </p:cNvPr>
            <p:cNvSpPr txBox="1"/>
            <p:nvPr/>
          </p:nvSpPr>
          <p:spPr>
            <a:xfrm>
              <a:off x="6323393" y="2864374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15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A10D00D-32A9-44C4-8CAC-8E02F187F18F}"/>
                </a:ext>
              </a:extLst>
            </p:cNvPr>
            <p:cNvSpPr txBox="1"/>
            <p:nvPr/>
          </p:nvSpPr>
          <p:spPr>
            <a:xfrm>
              <a:off x="2204534" y="4163006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17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AA3EAAF-69F2-4F9E-AD53-337756C3F2B6}"/>
                </a:ext>
              </a:extLst>
            </p:cNvPr>
            <p:cNvSpPr txBox="1"/>
            <p:nvPr/>
          </p:nvSpPr>
          <p:spPr>
            <a:xfrm>
              <a:off x="1792298" y="1513112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B0D13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</a:t>
              </a:r>
              <a:endParaRPr lang="en-GB" sz="1400" b="1" dirty="0">
                <a:solidFill>
                  <a:srgbClr val="B0D13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D9243DD2-DB51-47C3-BA73-AE0286405104}"/>
                </a:ext>
              </a:extLst>
            </p:cNvPr>
            <p:cNvSpPr txBox="1"/>
            <p:nvPr/>
          </p:nvSpPr>
          <p:spPr>
            <a:xfrm>
              <a:off x="3310032" y="3941397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B0D137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17</a:t>
              </a:r>
              <a:endParaRPr lang="en-GB" sz="1400" b="1" dirty="0">
                <a:solidFill>
                  <a:srgbClr val="B0D137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B1811FC7-EA41-4D00-8EAB-5BA86CEBF704}"/>
                </a:ext>
              </a:extLst>
            </p:cNvPr>
            <p:cNvSpPr txBox="1"/>
            <p:nvPr/>
          </p:nvSpPr>
          <p:spPr>
            <a:xfrm>
              <a:off x="461691" y="4518997"/>
              <a:ext cx="3654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0C58BAC0-3EEF-495E-8426-B076B40F1530}"/>
                </a:ext>
              </a:extLst>
            </p:cNvPr>
            <p:cNvSpPr txBox="1"/>
            <p:nvPr/>
          </p:nvSpPr>
          <p:spPr>
            <a:xfrm>
              <a:off x="767469" y="3743514"/>
              <a:ext cx="64767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16</a:t>
              </a:r>
              <a:endParaRPr lang="en-GB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5F4DBEBB-7337-46E6-B5C6-BE0CEDD5EF6F}"/>
                </a:ext>
              </a:extLst>
            </p:cNvPr>
            <p:cNvSpPr txBox="1"/>
            <p:nvPr/>
          </p:nvSpPr>
          <p:spPr>
            <a:xfrm>
              <a:off x="5177194" y="4707269"/>
              <a:ext cx="21806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92D05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13 </a:t>
              </a:r>
              <a:endParaRPr lang="en-GB" sz="1400" b="1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48" name="Picture 47" descr="Text&#10;&#10;Description automatically generated">
              <a:extLst>
                <a:ext uri="{FF2B5EF4-FFF2-40B4-BE49-F238E27FC236}">
                  <a16:creationId xmlns:a16="http://schemas.microsoft.com/office/drawing/2014/main" id="{A190B480-1959-42A8-8C53-40EE81C43E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551" t="4226" r="22900" b="20938"/>
            <a:stretch/>
          </p:blipFill>
          <p:spPr>
            <a:xfrm rot="10800000">
              <a:off x="7998316" y="5409080"/>
              <a:ext cx="894874" cy="528917"/>
            </a:xfrm>
            <a:prstGeom prst="rect">
              <a:avLst/>
            </a:prstGeom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7C31CFF-CFE2-44DD-B26A-54F8D2E57A87}"/>
                </a:ext>
              </a:extLst>
            </p:cNvPr>
            <p:cNvSpPr txBox="1"/>
            <p:nvPr/>
          </p:nvSpPr>
          <p:spPr>
            <a:xfrm>
              <a:off x="8893190" y="5523948"/>
              <a:ext cx="894876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rgbClr val="C00000"/>
                  </a:solidFill>
                  <a:effectLst/>
                  <a:latin typeface="Arial" panose="020B0604020202020204" pitchFamily="34" charset="0"/>
                  <a:cs typeface="Arial" panose="020B0604020202020204" pitchFamily="34" charset="0"/>
                </a:rPr>
                <a:t>(PGW)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0FADECF-6422-4475-9047-AB06766097DD}"/>
                </a:ext>
              </a:extLst>
            </p:cNvPr>
            <p:cNvSpPr txBox="1"/>
            <p:nvPr/>
          </p:nvSpPr>
          <p:spPr>
            <a:xfrm>
              <a:off x="8452415" y="5458698"/>
              <a:ext cx="9115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18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065A94F8-7529-443F-839F-41F0BBC4BBFE}"/>
                </a:ext>
              </a:extLst>
            </p:cNvPr>
            <p:cNvSpPr txBox="1"/>
            <p:nvPr/>
          </p:nvSpPr>
          <p:spPr>
            <a:xfrm>
              <a:off x="8354350" y="6217337"/>
              <a:ext cx="9115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19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CCF9696A-900D-4AC5-A13C-7B966CACC6A6}"/>
                </a:ext>
              </a:extLst>
            </p:cNvPr>
            <p:cNvSpPr txBox="1"/>
            <p:nvPr/>
          </p:nvSpPr>
          <p:spPr>
            <a:xfrm>
              <a:off x="8432094" y="3754835"/>
              <a:ext cx="34212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C0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endParaRPr lang="en-GB" sz="14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636882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99</Words>
  <Application>Microsoft Office PowerPoint</Application>
  <PresentationFormat>Widescreen</PresentationFormat>
  <Paragraphs>40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Sabin</dc:creator>
  <cp:lastModifiedBy>Sabin</cp:lastModifiedBy>
  <cp:revision>2</cp:revision>
  <dcterms:created xsi:type="dcterms:W3CDTF">2021-08-18T19:35:54Z</dcterms:created>
  <dcterms:modified xsi:type="dcterms:W3CDTF">2021-08-18T21:53:40Z</dcterms:modified>
</cp:coreProperties>
</file>

<file path=docProps/thumbnail.jpeg>
</file>